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2DFD66-0E79-4FFC-AA9E-05D43CD0F419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8F3A44-126F-4EBA-BF83-0241E959B98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F3A44-126F-4EBA-BF83-0241E959B986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D1815-CE06-45A9-A664-33E362F3D51E}" type="datetimeFigureOut">
              <a:rPr lang="ar-SA" smtClean="0"/>
              <a:pPr/>
              <a:t>03/03/1441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E9405-3295-4FED-ABFC-8E6B14A464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1538" y="571481"/>
            <a:ext cx="7386662" cy="857255"/>
          </a:xfrm>
        </p:spPr>
        <p:txBody>
          <a:bodyPr>
            <a:normAutofit/>
          </a:bodyPr>
          <a:lstStyle/>
          <a:p>
            <a:r>
              <a:rPr lang="en-US" sz="1600" dirty="0" smtClean="0"/>
              <a:t> </a:t>
            </a:r>
            <a:r>
              <a:rPr lang="en-US" sz="1600" b="1" dirty="0" smtClean="0"/>
              <a:t>Second Year : English Poetry – The Sixteenth Century Poetry</a:t>
            </a:r>
            <a:endParaRPr lang="ar-SA" sz="1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1214422"/>
            <a:ext cx="6357982" cy="5429288"/>
          </a:xfrm>
        </p:spPr>
        <p:txBody>
          <a:bodyPr>
            <a:normAutofit fontScale="85000" lnSpcReduction="20000"/>
          </a:bodyPr>
          <a:lstStyle/>
          <a:p>
            <a:r>
              <a:rPr lang="en-US" sz="4800" b="1" dirty="0" smtClean="0"/>
              <a:t>The Cultural   Background</a:t>
            </a:r>
            <a:endParaRPr lang="en-US" sz="4800" b="1" dirty="0" smtClean="0"/>
          </a:p>
          <a:p>
            <a:pPr algn="l"/>
            <a:r>
              <a:rPr lang="ar-SA" sz="1600" b="1" dirty="0" smtClean="0"/>
              <a:t>     </a:t>
            </a:r>
          </a:p>
          <a:p>
            <a:pPr algn="l"/>
            <a:r>
              <a:rPr lang="en-US" sz="1600" b="1" dirty="0" smtClean="0"/>
              <a:t>   </a:t>
            </a:r>
            <a:r>
              <a:rPr lang="en-US" sz="1600" b="1" dirty="0" smtClean="0"/>
              <a:t>1. Medieval Legacy  </a:t>
            </a:r>
            <a:endParaRPr lang="en-US" sz="4800" b="1" dirty="0" smtClean="0"/>
          </a:p>
          <a:p>
            <a:pPr algn="l"/>
            <a:r>
              <a:rPr lang="en-US" sz="1800" b="1" dirty="0" smtClean="0"/>
              <a:t>The </a:t>
            </a:r>
            <a:r>
              <a:rPr lang="en-US" sz="1800" b="1" dirty="0" smtClean="0"/>
              <a:t> </a:t>
            </a:r>
            <a:r>
              <a:rPr lang="en-US" sz="1800" b="1" dirty="0" smtClean="0"/>
              <a:t>sixteenth century England </a:t>
            </a:r>
            <a:r>
              <a:rPr lang="en-US" sz="1800" b="1" dirty="0" smtClean="0"/>
              <a:t> witnessed, as has been noted , the rise of the Renaissance , that is , a rebirth of learning . There are various other forces that helped to reshape Renaissance in England , one of them was the surviving influence of Medieval culture as contained in literature specially the works of Geoffrey Chaucer .</a:t>
            </a:r>
            <a:endParaRPr lang="ar-SA" sz="1800" b="1" dirty="0" smtClean="0"/>
          </a:p>
          <a:p>
            <a:pPr marL="342900" indent="-342900" algn="l">
              <a:buAutoNum type="arabicPeriod"/>
            </a:pPr>
            <a:r>
              <a:rPr lang="en-US" sz="1800" b="1" dirty="0" smtClean="0"/>
              <a:t>1.As a result of Chaucer’s impact native literature remained so vigorous that it helped to assimilate foreign influences without being subjected by them .        </a:t>
            </a:r>
          </a:p>
          <a:p>
            <a:pPr marL="342900" indent="-342900" algn="l">
              <a:buAutoNum type="arabicPeriod"/>
            </a:pPr>
            <a:r>
              <a:rPr lang="en-US" sz="1800" b="1" dirty="0" smtClean="0"/>
              <a:t>2.It is through Chaucer too that the Midland dialect of Middle English became established as a medium of all later English .literature </a:t>
            </a:r>
          </a:p>
          <a:p>
            <a:pPr algn="l"/>
            <a:r>
              <a:rPr lang="en-US" sz="1800" b="1" dirty="0" smtClean="0"/>
              <a:t> 3.Furthermore, it was Chaucer’s employment of rhymed and regular meter that later poets emulated in preference to alliterative forms of other fourteenth century poets.   </a:t>
            </a:r>
            <a:endParaRPr lang="en-US" sz="1800" b="1" dirty="0" smtClean="0"/>
          </a:p>
          <a:p>
            <a:pPr algn="l"/>
            <a:r>
              <a:rPr lang="en-US" sz="1800" b="1" dirty="0" smtClean="0"/>
              <a:t>  </a:t>
            </a:r>
            <a:r>
              <a:rPr lang="en-US" sz="1800" b="1" dirty="0" smtClean="0"/>
              <a:t>2. </a:t>
            </a:r>
            <a:r>
              <a:rPr lang="en-US" sz="1800" b="1" dirty="0" smtClean="0"/>
              <a:t>The </a:t>
            </a:r>
            <a:r>
              <a:rPr lang="en-US" sz="1800" b="1" dirty="0" smtClean="0"/>
              <a:t>Rise of the Renaissance    </a:t>
            </a:r>
          </a:p>
          <a:p>
            <a:pPr algn="l"/>
            <a:r>
              <a:rPr lang="en-US" sz="1800" b="1" dirty="0" smtClean="0"/>
              <a:t>The  rise of the Renaissance however , was marked by a growing interest on the part of the scholars in the language and literature of the classical worlds of Greece and Rome . The Middle Ages  the scholars  preferred the translation of the studies that  have been written in Latin . But what did happen in the Renaissance was a shift of emphasis of classical studies from the Roman to the Greek . A s a result , the predominating vision of life moved more towards the Hellenistic than the Latin studies . </a:t>
            </a:r>
            <a:endParaRPr lang="ar-SA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255</Words>
  <Application>Microsoft Office PowerPoint</Application>
  <PresentationFormat>عرض على الشاشة (3:4)‏</PresentationFormat>
  <Paragraphs>11</Paragraphs>
  <Slides>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 Second Year : English Poetry – The Sixteenth Century Poetry</vt:lpstr>
    </vt:vector>
  </TitlesOfParts>
  <Company>Basrah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Second Year : English Poetry – The Sixteenth Century Poetry</dc:title>
  <dc:creator>Abdul Razzaq</dc:creator>
  <cp:lastModifiedBy>Abdul Razzaq</cp:lastModifiedBy>
  <cp:revision>56</cp:revision>
  <dcterms:created xsi:type="dcterms:W3CDTF">2019-01-15T12:54:21Z</dcterms:created>
  <dcterms:modified xsi:type="dcterms:W3CDTF">2019-10-31T18:58:39Z</dcterms:modified>
</cp:coreProperties>
</file>